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8CBF1-9B74-474A-9B35-0224F7A690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BC073E-1127-48F5-822C-99BF3DB4C814}">
      <dgm:prSet phldrT="[Текст]" custT="1"/>
      <dgm:spPr/>
      <dgm:t>
        <a:bodyPr/>
        <a:lstStyle/>
        <a:p>
          <a:r>
            <a:rPr lang="ru-RU" sz="3200" dirty="0" smtClean="0"/>
            <a:t>Первая нормальная форма</a:t>
          </a:r>
          <a:endParaRPr lang="ru-RU" sz="3200" dirty="0"/>
        </a:p>
      </dgm:t>
    </dgm:pt>
    <dgm:pt modelId="{935E98E2-479D-4E6F-B0F2-4BACE2AD54E7}" type="parTrans" cxnId="{FF656A6D-CDAE-4FB6-B72F-A7AE4F242416}">
      <dgm:prSet/>
      <dgm:spPr/>
      <dgm:t>
        <a:bodyPr/>
        <a:lstStyle/>
        <a:p>
          <a:endParaRPr lang="ru-RU"/>
        </a:p>
      </dgm:t>
    </dgm:pt>
    <dgm:pt modelId="{25EF2D48-4081-45FD-B3EF-7E7C32653A74}" type="sibTrans" cxnId="{FF656A6D-CDAE-4FB6-B72F-A7AE4F242416}">
      <dgm:prSet/>
      <dgm:spPr/>
      <dgm:t>
        <a:bodyPr/>
        <a:lstStyle/>
        <a:p>
          <a:endParaRPr lang="ru-RU"/>
        </a:p>
      </dgm:t>
    </dgm:pt>
    <dgm:pt modelId="{29A64D92-391B-4643-B1F7-3D3DDCC0593F}">
      <dgm:prSet phldrT="[Текст]" custT="1"/>
      <dgm:spPr/>
      <dgm:t>
        <a:bodyPr/>
        <a:lstStyle/>
        <a:p>
          <a:r>
            <a:rPr lang="ru-RU" sz="2800" dirty="0" smtClean="0"/>
            <a:t>Все атрибуты имеют единственное значение</a:t>
          </a:r>
          <a:endParaRPr lang="ru-RU" sz="2800" dirty="0"/>
        </a:p>
      </dgm:t>
    </dgm:pt>
    <dgm:pt modelId="{90FA8F14-0D15-4C5D-8FA3-F129DA5823D0}" type="parTrans" cxnId="{7292C61F-2A4B-48E2-926F-AD897B13608B}">
      <dgm:prSet/>
      <dgm:spPr/>
      <dgm:t>
        <a:bodyPr/>
        <a:lstStyle/>
        <a:p>
          <a:endParaRPr lang="ru-RU"/>
        </a:p>
      </dgm:t>
    </dgm:pt>
    <dgm:pt modelId="{8FDA45D9-8DC4-4E2A-85AF-1CC609B2DFCD}" type="sibTrans" cxnId="{7292C61F-2A4B-48E2-926F-AD897B13608B}">
      <dgm:prSet/>
      <dgm:spPr/>
      <dgm:t>
        <a:bodyPr/>
        <a:lstStyle/>
        <a:p>
          <a:endParaRPr lang="ru-RU"/>
        </a:p>
      </dgm:t>
    </dgm:pt>
    <dgm:pt modelId="{4D0EA2FC-1167-454A-9F9E-5C403E9A465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dirty="0" smtClean="0"/>
            <a:t>Нет повторяющихся </a:t>
          </a:r>
          <a:r>
            <a:rPr lang="ru-RU" sz="2800" dirty="0" smtClean="0"/>
            <a:t>строк</a:t>
          </a:r>
          <a:endParaRPr lang="ru-RU" sz="2800" dirty="0" smtClean="0"/>
        </a:p>
      </dgm:t>
    </dgm:pt>
    <dgm:pt modelId="{00FA70AF-A482-4036-A690-F01A454EC7CE}" type="parTrans" cxnId="{0AEC55EB-596E-4926-B2DC-3E58E10F8F59}">
      <dgm:prSet/>
      <dgm:spPr/>
      <dgm:t>
        <a:bodyPr/>
        <a:lstStyle/>
        <a:p>
          <a:endParaRPr lang="ru-RU"/>
        </a:p>
      </dgm:t>
    </dgm:pt>
    <dgm:pt modelId="{36A0C8C6-A8AE-4510-9346-C7D1433F8426}" type="sibTrans" cxnId="{0AEC55EB-596E-4926-B2DC-3E58E10F8F59}">
      <dgm:prSet/>
      <dgm:spPr/>
      <dgm:t>
        <a:bodyPr/>
        <a:lstStyle/>
        <a:p>
          <a:endParaRPr lang="ru-RU"/>
        </a:p>
      </dgm:t>
    </dgm:pt>
    <dgm:pt modelId="{14A88E6E-E68A-40A0-810C-5C2D61F941BD}">
      <dgm:prSet custT="1"/>
      <dgm:spPr/>
      <dgm:t>
        <a:bodyPr/>
        <a:lstStyle/>
        <a:p>
          <a:r>
            <a:rPr lang="ru-RU" sz="2800" dirty="0" smtClean="0"/>
            <a:t>Все значения скалярные</a:t>
          </a:r>
          <a:endParaRPr lang="ru-RU" sz="2800" dirty="0"/>
        </a:p>
      </dgm:t>
    </dgm:pt>
    <dgm:pt modelId="{A835418D-9E28-4B4C-9F9F-92BE685F2502}" type="parTrans" cxnId="{81DFAB93-893F-4030-88CB-8F77B2314A3D}">
      <dgm:prSet/>
      <dgm:spPr/>
      <dgm:t>
        <a:bodyPr/>
        <a:lstStyle/>
        <a:p>
          <a:endParaRPr lang="ru-RU"/>
        </a:p>
      </dgm:t>
    </dgm:pt>
    <dgm:pt modelId="{3BA69EC5-7769-4CB6-BC93-076AA15B3923}" type="sibTrans" cxnId="{81DFAB93-893F-4030-88CB-8F77B2314A3D}">
      <dgm:prSet/>
      <dgm:spPr/>
      <dgm:t>
        <a:bodyPr/>
        <a:lstStyle/>
        <a:p>
          <a:endParaRPr lang="ru-RU"/>
        </a:p>
      </dgm:t>
    </dgm:pt>
    <dgm:pt modelId="{EC34AD2B-D35D-4249-AAFF-B206BA1EA1FE}" type="pres">
      <dgm:prSet presAssocID="{3C08CBF1-9B74-474A-9B35-0224F7A690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532CF9-9B04-4373-9BC6-B02C472FA9B4}" type="pres">
      <dgm:prSet presAssocID="{22BC073E-1127-48F5-822C-99BF3DB4C814}" presName="root" presStyleCnt="0"/>
      <dgm:spPr/>
    </dgm:pt>
    <dgm:pt modelId="{E4E6B9C2-A571-4B42-B5FE-D09C6D8E3707}" type="pres">
      <dgm:prSet presAssocID="{22BC073E-1127-48F5-822C-99BF3DB4C814}" presName="rootComposite" presStyleCnt="0"/>
      <dgm:spPr/>
    </dgm:pt>
    <dgm:pt modelId="{F3341659-9C30-44E3-97AB-E114354B3C7D}" type="pres">
      <dgm:prSet presAssocID="{22BC073E-1127-48F5-822C-99BF3DB4C814}" presName="rootText" presStyleLbl="node1" presStyleIdx="0" presStyleCnt="1" custScaleX="217933"/>
      <dgm:spPr/>
      <dgm:t>
        <a:bodyPr/>
        <a:lstStyle/>
        <a:p>
          <a:endParaRPr lang="ru-RU"/>
        </a:p>
      </dgm:t>
    </dgm:pt>
    <dgm:pt modelId="{F0A78042-EEC1-4F2E-9832-9384F44951DA}" type="pres">
      <dgm:prSet presAssocID="{22BC073E-1127-48F5-822C-99BF3DB4C814}" presName="rootConnector" presStyleLbl="node1" presStyleIdx="0" presStyleCnt="1"/>
      <dgm:spPr/>
      <dgm:t>
        <a:bodyPr/>
        <a:lstStyle/>
        <a:p>
          <a:endParaRPr lang="ru-RU"/>
        </a:p>
      </dgm:t>
    </dgm:pt>
    <dgm:pt modelId="{755CAB84-3059-4A5D-9F35-73C3B3CC0968}" type="pres">
      <dgm:prSet presAssocID="{22BC073E-1127-48F5-822C-99BF3DB4C814}" presName="childShape" presStyleCnt="0"/>
      <dgm:spPr/>
    </dgm:pt>
    <dgm:pt modelId="{FA449B80-FE76-419A-BFA2-0A2374074E95}" type="pres">
      <dgm:prSet presAssocID="{90FA8F14-0D15-4C5D-8FA3-F129DA5823D0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874DA2A-CA0D-4716-82FD-3BBC184D4DE6}" type="pres">
      <dgm:prSet presAssocID="{29A64D92-391B-4643-B1F7-3D3DDCC0593F}" presName="childText" presStyleLbl="bgAcc1" presStyleIdx="0" presStyleCnt="3" custScaleX="299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D93A5-63CA-42BC-AEE8-1E73C9720970}" type="pres">
      <dgm:prSet presAssocID="{00FA70AF-A482-4036-A690-F01A454EC7CE}" presName="Name13" presStyleLbl="parChTrans1D2" presStyleIdx="1" presStyleCnt="3"/>
      <dgm:spPr/>
      <dgm:t>
        <a:bodyPr/>
        <a:lstStyle/>
        <a:p>
          <a:endParaRPr lang="ru-RU"/>
        </a:p>
      </dgm:t>
    </dgm:pt>
    <dgm:pt modelId="{14E8E762-9065-474E-806F-24BEFA00338E}" type="pres">
      <dgm:prSet presAssocID="{4D0EA2FC-1167-454A-9F9E-5C403E9A465D}" presName="childText" presStyleLbl="bgAcc1" presStyleIdx="1" presStyleCnt="3" custScaleX="292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D8736-0556-4914-847E-106CF02D1C30}" type="pres">
      <dgm:prSet presAssocID="{A835418D-9E28-4B4C-9F9F-92BE685F2502}" presName="Name13" presStyleLbl="parChTrans1D2" presStyleIdx="2" presStyleCnt="3"/>
      <dgm:spPr/>
      <dgm:t>
        <a:bodyPr/>
        <a:lstStyle/>
        <a:p>
          <a:endParaRPr lang="ru-RU"/>
        </a:p>
      </dgm:t>
    </dgm:pt>
    <dgm:pt modelId="{196EBEBC-FBA8-4915-8E08-DBEEA46E930C}" type="pres">
      <dgm:prSet presAssocID="{14A88E6E-E68A-40A0-810C-5C2D61F941BD}" presName="childText" presStyleLbl="bgAcc1" presStyleIdx="2" presStyleCnt="3" custScaleX="300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DDACE8-5B10-4429-8B81-95A3D509BDB9}" type="presOf" srcId="{3C08CBF1-9B74-474A-9B35-0224F7A6909C}" destId="{EC34AD2B-D35D-4249-AAFF-B206BA1EA1FE}" srcOrd="0" destOrd="0" presId="urn:microsoft.com/office/officeart/2005/8/layout/hierarchy3"/>
    <dgm:cxn modelId="{0E6FC265-5C4B-44F2-8137-C57ACC029F6E}" type="presOf" srcId="{14A88E6E-E68A-40A0-810C-5C2D61F941BD}" destId="{196EBEBC-FBA8-4915-8E08-DBEEA46E930C}" srcOrd="0" destOrd="0" presId="urn:microsoft.com/office/officeart/2005/8/layout/hierarchy3"/>
    <dgm:cxn modelId="{7292C61F-2A4B-48E2-926F-AD897B13608B}" srcId="{22BC073E-1127-48F5-822C-99BF3DB4C814}" destId="{29A64D92-391B-4643-B1F7-3D3DDCC0593F}" srcOrd="0" destOrd="0" parTransId="{90FA8F14-0D15-4C5D-8FA3-F129DA5823D0}" sibTransId="{8FDA45D9-8DC4-4E2A-85AF-1CC609B2DFCD}"/>
    <dgm:cxn modelId="{C258D257-419F-4002-9595-F9CB6677F133}" type="presOf" srcId="{4D0EA2FC-1167-454A-9F9E-5C403E9A465D}" destId="{14E8E762-9065-474E-806F-24BEFA00338E}" srcOrd="0" destOrd="0" presId="urn:microsoft.com/office/officeart/2005/8/layout/hierarchy3"/>
    <dgm:cxn modelId="{0AEC55EB-596E-4926-B2DC-3E58E10F8F59}" srcId="{22BC073E-1127-48F5-822C-99BF3DB4C814}" destId="{4D0EA2FC-1167-454A-9F9E-5C403E9A465D}" srcOrd="1" destOrd="0" parTransId="{00FA70AF-A482-4036-A690-F01A454EC7CE}" sibTransId="{36A0C8C6-A8AE-4510-9346-C7D1433F8426}"/>
    <dgm:cxn modelId="{81DFAB93-893F-4030-88CB-8F77B2314A3D}" srcId="{22BC073E-1127-48F5-822C-99BF3DB4C814}" destId="{14A88E6E-E68A-40A0-810C-5C2D61F941BD}" srcOrd="2" destOrd="0" parTransId="{A835418D-9E28-4B4C-9F9F-92BE685F2502}" sibTransId="{3BA69EC5-7769-4CB6-BC93-076AA15B3923}"/>
    <dgm:cxn modelId="{8A9661BE-6390-4BF2-9E73-1F8CA8CE80CD}" type="presOf" srcId="{90FA8F14-0D15-4C5D-8FA3-F129DA5823D0}" destId="{FA449B80-FE76-419A-BFA2-0A2374074E95}" srcOrd="0" destOrd="0" presId="urn:microsoft.com/office/officeart/2005/8/layout/hierarchy3"/>
    <dgm:cxn modelId="{26E9427A-6C56-4D73-B17F-1EBB20ADC065}" type="presOf" srcId="{22BC073E-1127-48F5-822C-99BF3DB4C814}" destId="{F3341659-9C30-44E3-97AB-E114354B3C7D}" srcOrd="0" destOrd="0" presId="urn:microsoft.com/office/officeart/2005/8/layout/hierarchy3"/>
    <dgm:cxn modelId="{6303C221-0FFE-4285-B69A-37C22FE4EA8D}" type="presOf" srcId="{A835418D-9E28-4B4C-9F9F-92BE685F2502}" destId="{9D8D8736-0556-4914-847E-106CF02D1C30}" srcOrd="0" destOrd="0" presId="urn:microsoft.com/office/officeart/2005/8/layout/hierarchy3"/>
    <dgm:cxn modelId="{F2F765CE-44AC-4AC5-8070-FD3D62CD44FE}" type="presOf" srcId="{22BC073E-1127-48F5-822C-99BF3DB4C814}" destId="{F0A78042-EEC1-4F2E-9832-9384F44951DA}" srcOrd="1" destOrd="0" presId="urn:microsoft.com/office/officeart/2005/8/layout/hierarchy3"/>
    <dgm:cxn modelId="{5B07BBB2-DC9A-4ADF-89EF-0F00E932DCB5}" type="presOf" srcId="{00FA70AF-A482-4036-A690-F01A454EC7CE}" destId="{AC0D93A5-63CA-42BC-AEE8-1E73C9720970}" srcOrd="0" destOrd="0" presId="urn:microsoft.com/office/officeart/2005/8/layout/hierarchy3"/>
    <dgm:cxn modelId="{8B5C1AC2-1897-406B-8016-563A977CB178}" type="presOf" srcId="{29A64D92-391B-4643-B1F7-3D3DDCC0593F}" destId="{C874DA2A-CA0D-4716-82FD-3BBC184D4DE6}" srcOrd="0" destOrd="0" presId="urn:microsoft.com/office/officeart/2005/8/layout/hierarchy3"/>
    <dgm:cxn modelId="{FF656A6D-CDAE-4FB6-B72F-A7AE4F242416}" srcId="{3C08CBF1-9B74-474A-9B35-0224F7A6909C}" destId="{22BC073E-1127-48F5-822C-99BF3DB4C814}" srcOrd="0" destOrd="0" parTransId="{935E98E2-479D-4E6F-B0F2-4BACE2AD54E7}" sibTransId="{25EF2D48-4081-45FD-B3EF-7E7C32653A74}"/>
    <dgm:cxn modelId="{A14CD344-EF24-448F-8E7E-DF3E19C7000F}" type="presParOf" srcId="{EC34AD2B-D35D-4249-AAFF-B206BA1EA1FE}" destId="{54532CF9-9B04-4373-9BC6-B02C472FA9B4}" srcOrd="0" destOrd="0" presId="urn:microsoft.com/office/officeart/2005/8/layout/hierarchy3"/>
    <dgm:cxn modelId="{6CE7AB2D-F43E-4D68-B5B6-D563A7B12C8B}" type="presParOf" srcId="{54532CF9-9B04-4373-9BC6-B02C472FA9B4}" destId="{E4E6B9C2-A571-4B42-B5FE-D09C6D8E3707}" srcOrd="0" destOrd="0" presId="urn:microsoft.com/office/officeart/2005/8/layout/hierarchy3"/>
    <dgm:cxn modelId="{C7630FE0-EF5C-41FF-876D-6B773743499B}" type="presParOf" srcId="{E4E6B9C2-A571-4B42-B5FE-D09C6D8E3707}" destId="{F3341659-9C30-44E3-97AB-E114354B3C7D}" srcOrd="0" destOrd="0" presId="urn:microsoft.com/office/officeart/2005/8/layout/hierarchy3"/>
    <dgm:cxn modelId="{516724ED-C547-488A-8FD2-D3E21028BFCE}" type="presParOf" srcId="{E4E6B9C2-A571-4B42-B5FE-D09C6D8E3707}" destId="{F0A78042-EEC1-4F2E-9832-9384F44951DA}" srcOrd="1" destOrd="0" presId="urn:microsoft.com/office/officeart/2005/8/layout/hierarchy3"/>
    <dgm:cxn modelId="{79ECC7E3-4EE6-42F2-A035-ECEC4F15F332}" type="presParOf" srcId="{54532CF9-9B04-4373-9BC6-B02C472FA9B4}" destId="{755CAB84-3059-4A5D-9F35-73C3B3CC0968}" srcOrd="1" destOrd="0" presId="urn:microsoft.com/office/officeart/2005/8/layout/hierarchy3"/>
    <dgm:cxn modelId="{3D7509BE-B600-4591-B10B-7D7033A24687}" type="presParOf" srcId="{755CAB84-3059-4A5D-9F35-73C3B3CC0968}" destId="{FA449B80-FE76-419A-BFA2-0A2374074E95}" srcOrd="0" destOrd="0" presId="urn:microsoft.com/office/officeart/2005/8/layout/hierarchy3"/>
    <dgm:cxn modelId="{B286D633-1CA5-43C9-858E-CCC5B2A24D19}" type="presParOf" srcId="{755CAB84-3059-4A5D-9F35-73C3B3CC0968}" destId="{C874DA2A-CA0D-4716-82FD-3BBC184D4DE6}" srcOrd="1" destOrd="0" presId="urn:microsoft.com/office/officeart/2005/8/layout/hierarchy3"/>
    <dgm:cxn modelId="{B6C052A1-6AF3-409A-8ED9-90B2DC8E33A8}" type="presParOf" srcId="{755CAB84-3059-4A5D-9F35-73C3B3CC0968}" destId="{AC0D93A5-63CA-42BC-AEE8-1E73C9720970}" srcOrd="2" destOrd="0" presId="urn:microsoft.com/office/officeart/2005/8/layout/hierarchy3"/>
    <dgm:cxn modelId="{87EB2ED3-1533-4976-96FA-7346912BB95C}" type="presParOf" srcId="{755CAB84-3059-4A5D-9F35-73C3B3CC0968}" destId="{14E8E762-9065-474E-806F-24BEFA00338E}" srcOrd="3" destOrd="0" presId="urn:microsoft.com/office/officeart/2005/8/layout/hierarchy3"/>
    <dgm:cxn modelId="{BC35EF74-4975-4FF3-8782-26B856B2B494}" type="presParOf" srcId="{755CAB84-3059-4A5D-9F35-73C3B3CC0968}" destId="{9D8D8736-0556-4914-847E-106CF02D1C30}" srcOrd="4" destOrd="0" presId="urn:microsoft.com/office/officeart/2005/8/layout/hierarchy3"/>
    <dgm:cxn modelId="{D90EA301-3F2A-48CF-A24C-3BA891BAAC43}" type="presParOf" srcId="{755CAB84-3059-4A5D-9F35-73C3B3CC0968}" destId="{196EBEBC-FBA8-4915-8E08-DBEEA46E930C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08CBF1-9B74-474A-9B35-0224F7A690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BC073E-1127-48F5-822C-99BF3DB4C814}">
      <dgm:prSet phldrT="[Текст]" custT="1"/>
      <dgm:spPr/>
      <dgm:t>
        <a:bodyPr/>
        <a:lstStyle/>
        <a:p>
          <a:r>
            <a:rPr lang="ru-RU" sz="3200" dirty="0" smtClean="0"/>
            <a:t>Вторая нормальная форма</a:t>
          </a:r>
          <a:endParaRPr lang="ru-RU" sz="3200" dirty="0"/>
        </a:p>
      </dgm:t>
    </dgm:pt>
    <dgm:pt modelId="{935E98E2-479D-4E6F-B0F2-4BACE2AD54E7}" type="parTrans" cxnId="{FF656A6D-CDAE-4FB6-B72F-A7AE4F242416}">
      <dgm:prSet/>
      <dgm:spPr/>
      <dgm:t>
        <a:bodyPr/>
        <a:lstStyle/>
        <a:p>
          <a:endParaRPr lang="ru-RU"/>
        </a:p>
      </dgm:t>
    </dgm:pt>
    <dgm:pt modelId="{25EF2D48-4081-45FD-B3EF-7E7C32653A74}" type="sibTrans" cxnId="{FF656A6D-CDAE-4FB6-B72F-A7AE4F242416}">
      <dgm:prSet/>
      <dgm:spPr/>
      <dgm:t>
        <a:bodyPr/>
        <a:lstStyle/>
        <a:p>
          <a:endParaRPr lang="ru-RU"/>
        </a:p>
      </dgm:t>
    </dgm:pt>
    <dgm:pt modelId="{29A64D92-391B-4643-B1F7-3D3DDCC0593F}">
      <dgm:prSet phldrT="[Текст]" custT="1"/>
      <dgm:spPr/>
      <dgm:t>
        <a:bodyPr/>
        <a:lstStyle/>
        <a:p>
          <a:r>
            <a:rPr lang="ru-RU" sz="2800" dirty="0" smtClean="0"/>
            <a:t>Объект находится в первой нормальной форме</a:t>
          </a:r>
          <a:endParaRPr lang="ru-RU" sz="2800" dirty="0"/>
        </a:p>
      </dgm:t>
    </dgm:pt>
    <dgm:pt modelId="{90FA8F14-0D15-4C5D-8FA3-F129DA5823D0}" type="parTrans" cxnId="{7292C61F-2A4B-48E2-926F-AD897B13608B}">
      <dgm:prSet/>
      <dgm:spPr/>
      <dgm:t>
        <a:bodyPr/>
        <a:lstStyle/>
        <a:p>
          <a:endParaRPr lang="ru-RU"/>
        </a:p>
      </dgm:t>
    </dgm:pt>
    <dgm:pt modelId="{8FDA45D9-8DC4-4E2A-85AF-1CC609B2DFCD}" type="sibTrans" cxnId="{7292C61F-2A4B-48E2-926F-AD897B13608B}">
      <dgm:prSet/>
      <dgm:spPr/>
      <dgm:t>
        <a:bodyPr/>
        <a:lstStyle/>
        <a:p>
          <a:endParaRPr lang="ru-RU"/>
        </a:p>
      </dgm:t>
    </dgm:pt>
    <dgm:pt modelId="{4D0EA2FC-1167-454A-9F9E-5C403E9A465D}">
      <dgm:prSet phldrT="[Текст]" custT="1"/>
      <dgm:spPr/>
      <dgm:t>
        <a:bodyPr/>
        <a:lstStyle/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dirty="0" smtClean="0"/>
            <a:t>Каждый </a:t>
          </a:r>
          <a:r>
            <a:rPr lang="ru-RU" sz="2800" dirty="0" err="1" smtClean="0"/>
            <a:t>неидентифицирующий</a:t>
          </a:r>
          <a:r>
            <a:rPr lang="ru-RU" sz="2800" dirty="0" smtClean="0"/>
            <a:t> атрибут зависит от своего уникального идентификатора</a:t>
          </a:r>
          <a:endParaRPr lang="ru-RU" sz="2800" dirty="0"/>
        </a:p>
      </dgm:t>
    </dgm:pt>
    <dgm:pt modelId="{00FA70AF-A482-4036-A690-F01A454EC7CE}" type="parTrans" cxnId="{0AEC55EB-596E-4926-B2DC-3E58E10F8F59}">
      <dgm:prSet/>
      <dgm:spPr/>
      <dgm:t>
        <a:bodyPr/>
        <a:lstStyle/>
        <a:p>
          <a:endParaRPr lang="ru-RU"/>
        </a:p>
      </dgm:t>
    </dgm:pt>
    <dgm:pt modelId="{36A0C8C6-A8AE-4510-9346-C7D1433F8426}" type="sibTrans" cxnId="{0AEC55EB-596E-4926-B2DC-3E58E10F8F59}">
      <dgm:prSet/>
      <dgm:spPr/>
      <dgm:t>
        <a:bodyPr/>
        <a:lstStyle/>
        <a:p>
          <a:endParaRPr lang="ru-RU"/>
        </a:p>
      </dgm:t>
    </dgm:pt>
    <dgm:pt modelId="{EC34AD2B-D35D-4249-AAFF-B206BA1EA1FE}" type="pres">
      <dgm:prSet presAssocID="{3C08CBF1-9B74-474A-9B35-0224F7A690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532CF9-9B04-4373-9BC6-B02C472FA9B4}" type="pres">
      <dgm:prSet presAssocID="{22BC073E-1127-48F5-822C-99BF3DB4C814}" presName="root" presStyleCnt="0"/>
      <dgm:spPr/>
    </dgm:pt>
    <dgm:pt modelId="{E4E6B9C2-A571-4B42-B5FE-D09C6D8E3707}" type="pres">
      <dgm:prSet presAssocID="{22BC073E-1127-48F5-822C-99BF3DB4C814}" presName="rootComposite" presStyleCnt="0"/>
      <dgm:spPr/>
    </dgm:pt>
    <dgm:pt modelId="{F3341659-9C30-44E3-97AB-E114354B3C7D}" type="pres">
      <dgm:prSet presAssocID="{22BC073E-1127-48F5-822C-99BF3DB4C814}" presName="rootText" presStyleLbl="node1" presStyleIdx="0" presStyleCnt="1" custScaleX="217933"/>
      <dgm:spPr/>
      <dgm:t>
        <a:bodyPr/>
        <a:lstStyle/>
        <a:p>
          <a:endParaRPr lang="ru-RU"/>
        </a:p>
      </dgm:t>
    </dgm:pt>
    <dgm:pt modelId="{F0A78042-EEC1-4F2E-9832-9384F44951DA}" type="pres">
      <dgm:prSet presAssocID="{22BC073E-1127-48F5-822C-99BF3DB4C814}" presName="rootConnector" presStyleLbl="node1" presStyleIdx="0" presStyleCnt="1"/>
      <dgm:spPr/>
      <dgm:t>
        <a:bodyPr/>
        <a:lstStyle/>
        <a:p>
          <a:endParaRPr lang="ru-RU"/>
        </a:p>
      </dgm:t>
    </dgm:pt>
    <dgm:pt modelId="{755CAB84-3059-4A5D-9F35-73C3B3CC0968}" type="pres">
      <dgm:prSet presAssocID="{22BC073E-1127-48F5-822C-99BF3DB4C814}" presName="childShape" presStyleCnt="0"/>
      <dgm:spPr/>
    </dgm:pt>
    <dgm:pt modelId="{FA449B80-FE76-419A-BFA2-0A2374074E95}" type="pres">
      <dgm:prSet presAssocID="{90FA8F14-0D15-4C5D-8FA3-F129DA5823D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C874DA2A-CA0D-4716-82FD-3BBC184D4DE6}" type="pres">
      <dgm:prSet presAssocID="{29A64D92-391B-4643-B1F7-3D3DDCC0593F}" presName="childText" presStyleLbl="bgAcc1" presStyleIdx="0" presStyleCnt="2" custScaleX="167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D93A5-63CA-42BC-AEE8-1E73C9720970}" type="pres">
      <dgm:prSet presAssocID="{00FA70AF-A482-4036-A690-F01A454EC7CE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4E8E762-9065-474E-806F-24BEFA00338E}" type="pres">
      <dgm:prSet presAssocID="{4D0EA2FC-1167-454A-9F9E-5C403E9A465D}" presName="childText" presStyleLbl="bgAcc1" presStyleIdx="1" presStyleCnt="2" custScaleX="200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74D753-3EFB-4ED2-AAE4-BCCF8371096F}" type="presOf" srcId="{29A64D92-391B-4643-B1F7-3D3DDCC0593F}" destId="{C874DA2A-CA0D-4716-82FD-3BBC184D4DE6}" srcOrd="0" destOrd="0" presId="urn:microsoft.com/office/officeart/2005/8/layout/hierarchy3"/>
    <dgm:cxn modelId="{7292C61F-2A4B-48E2-926F-AD897B13608B}" srcId="{22BC073E-1127-48F5-822C-99BF3DB4C814}" destId="{29A64D92-391B-4643-B1F7-3D3DDCC0593F}" srcOrd="0" destOrd="0" parTransId="{90FA8F14-0D15-4C5D-8FA3-F129DA5823D0}" sibTransId="{8FDA45D9-8DC4-4E2A-85AF-1CC609B2DFCD}"/>
    <dgm:cxn modelId="{4D616300-200D-4905-A295-4F9767D708D0}" type="presOf" srcId="{3C08CBF1-9B74-474A-9B35-0224F7A6909C}" destId="{EC34AD2B-D35D-4249-AAFF-B206BA1EA1FE}" srcOrd="0" destOrd="0" presId="urn:microsoft.com/office/officeart/2005/8/layout/hierarchy3"/>
    <dgm:cxn modelId="{A830E480-A34A-4D2E-ACEA-18CEA602C9C4}" type="presOf" srcId="{90FA8F14-0D15-4C5D-8FA3-F129DA5823D0}" destId="{FA449B80-FE76-419A-BFA2-0A2374074E95}" srcOrd="0" destOrd="0" presId="urn:microsoft.com/office/officeart/2005/8/layout/hierarchy3"/>
    <dgm:cxn modelId="{0AEC55EB-596E-4926-B2DC-3E58E10F8F59}" srcId="{22BC073E-1127-48F5-822C-99BF3DB4C814}" destId="{4D0EA2FC-1167-454A-9F9E-5C403E9A465D}" srcOrd="1" destOrd="0" parTransId="{00FA70AF-A482-4036-A690-F01A454EC7CE}" sibTransId="{36A0C8C6-A8AE-4510-9346-C7D1433F8426}"/>
    <dgm:cxn modelId="{FF656A6D-CDAE-4FB6-B72F-A7AE4F242416}" srcId="{3C08CBF1-9B74-474A-9B35-0224F7A6909C}" destId="{22BC073E-1127-48F5-822C-99BF3DB4C814}" srcOrd="0" destOrd="0" parTransId="{935E98E2-479D-4E6F-B0F2-4BACE2AD54E7}" sibTransId="{25EF2D48-4081-45FD-B3EF-7E7C32653A74}"/>
    <dgm:cxn modelId="{904ADA48-17F8-4814-A7E5-E5F13920455D}" type="presOf" srcId="{00FA70AF-A482-4036-A690-F01A454EC7CE}" destId="{AC0D93A5-63CA-42BC-AEE8-1E73C9720970}" srcOrd="0" destOrd="0" presId="urn:microsoft.com/office/officeart/2005/8/layout/hierarchy3"/>
    <dgm:cxn modelId="{E7DF2B0F-0748-401B-87D9-D8EAC2B402DF}" type="presOf" srcId="{22BC073E-1127-48F5-822C-99BF3DB4C814}" destId="{F0A78042-EEC1-4F2E-9832-9384F44951DA}" srcOrd="1" destOrd="0" presId="urn:microsoft.com/office/officeart/2005/8/layout/hierarchy3"/>
    <dgm:cxn modelId="{9EEB3BF4-A6AA-471B-84FD-BC83594C75FF}" type="presOf" srcId="{4D0EA2FC-1167-454A-9F9E-5C403E9A465D}" destId="{14E8E762-9065-474E-806F-24BEFA00338E}" srcOrd="0" destOrd="0" presId="urn:microsoft.com/office/officeart/2005/8/layout/hierarchy3"/>
    <dgm:cxn modelId="{ED1CB8B3-08DC-43AE-937C-E142F84C5632}" type="presOf" srcId="{22BC073E-1127-48F5-822C-99BF3DB4C814}" destId="{F3341659-9C30-44E3-97AB-E114354B3C7D}" srcOrd="0" destOrd="0" presId="urn:microsoft.com/office/officeart/2005/8/layout/hierarchy3"/>
    <dgm:cxn modelId="{97CFBF13-A7C1-4EFB-A1F2-E994804DEDD1}" type="presParOf" srcId="{EC34AD2B-D35D-4249-AAFF-B206BA1EA1FE}" destId="{54532CF9-9B04-4373-9BC6-B02C472FA9B4}" srcOrd="0" destOrd="0" presId="urn:microsoft.com/office/officeart/2005/8/layout/hierarchy3"/>
    <dgm:cxn modelId="{216F699C-B49B-4AD4-9208-80C4AF6112FC}" type="presParOf" srcId="{54532CF9-9B04-4373-9BC6-B02C472FA9B4}" destId="{E4E6B9C2-A571-4B42-B5FE-D09C6D8E3707}" srcOrd="0" destOrd="0" presId="urn:microsoft.com/office/officeart/2005/8/layout/hierarchy3"/>
    <dgm:cxn modelId="{43DF35C2-0AC1-4A3F-9CA2-309F74E3703B}" type="presParOf" srcId="{E4E6B9C2-A571-4B42-B5FE-D09C6D8E3707}" destId="{F3341659-9C30-44E3-97AB-E114354B3C7D}" srcOrd="0" destOrd="0" presId="urn:microsoft.com/office/officeart/2005/8/layout/hierarchy3"/>
    <dgm:cxn modelId="{41712A4F-6761-4F1E-8E90-4911F80F3C49}" type="presParOf" srcId="{E4E6B9C2-A571-4B42-B5FE-D09C6D8E3707}" destId="{F0A78042-EEC1-4F2E-9832-9384F44951DA}" srcOrd="1" destOrd="0" presId="urn:microsoft.com/office/officeart/2005/8/layout/hierarchy3"/>
    <dgm:cxn modelId="{C4D93541-5A0F-4435-BFA6-A12CC7B90E9D}" type="presParOf" srcId="{54532CF9-9B04-4373-9BC6-B02C472FA9B4}" destId="{755CAB84-3059-4A5D-9F35-73C3B3CC0968}" srcOrd="1" destOrd="0" presId="urn:microsoft.com/office/officeart/2005/8/layout/hierarchy3"/>
    <dgm:cxn modelId="{3B975FB1-550E-42A0-BF1D-7131CEA169F4}" type="presParOf" srcId="{755CAB84-3059-4A5D-9F35-73C3B3CC0968}" destId="{FA449B80-FE76-419A-BFA2-0A2374074E95}" srcOrd="0" destOrd="0" presId="urn:microsoft.com/office/officeart/2005/8/layout/hierarchy3"/>
    <dgm:cxn modelId="{9FE378E5-7E9C-463E-888B-8AA8DC7125D4}" type="presParOf" srcId="{755CAB84-3059-4A5D-9F35-73C3B3CC0968}" destId="{C874DA2A-CA0D-4716-82FD-3BBC184D4DE6}" srcOrd="1" destOrd="0" presId="urn:microsoft.com/office/officeart/2005/8/layout/hierarchy3"/>
    <dgm:cxn modelId="{4B845C71-AC1B-4EAE-BE63-06E910AD551F}" type="presParOf" srcId="{755CAB84-3059-4A5D-9F35-73C3B3CC0968}" destId="{AC0D93A5-63CA-42BC-AEE8-1E73C9720970}" srcOrd="2" destOrd="0" presId="urn:microsoft.com/office/officeart/2005/8/layout/hierarchy3"/>
    <dgm:cxn modelId="{9ED31EB0-FA1F-4EC1-8664-F20842B458D5}" type="presParOf" srcId="{755CAB84-3059-4A5D-9F35-73C3B3CC0968}" destId="{14E8E762-9065-474E-806F-24BEFA00338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08CBF1-9B74-474A-9B35-0224F7A690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BC073E-1127-48F5-822C-99BF3DB4C814}">
      <dgm:prSet phldrT="[Текст]" custT="1"/>
      <dgm:spPr/>
      <dgm:t>
        <a:bodyPr/>
        <a:lstStyle/>
        <a:p>
          <a:r>
            <a:rPr lang="ru-RU" sz="3200" smtClean="0"/>
            <a:t>Третья нормальная </a:t>
          </a:r>
          <a:r>
            <a:rPr lang="ru-RU" sz="3200" dirty="0" smtClean="0"/>
            <a:t>форма</a:t>
          </a:r>
          <a:endParaRPr lang="ru-RU" sz="3200" dirty="0"/>
        </a:p>
      </dgm:t>
    </dgm:pt>
    <dgm:pt modelId="{935E98E2-479D-4E6F-B0F2-4BACE2AD54E7}" type="parTrans" cxnId="{FF656A6D-CDAE-4FB6-B72F-A7AE4F242416}">
      <dgm:prSet/>
      <dgm:spPr/>
      <dgm:t>
        <a:bodyPr/>
        <a:lstStyle/>
        <a:p>
          <a:endParaRPr lang="ru-RU"/>
        </a:p>
      </dgm:t>
    </dgm:pt>
    <dgm:pt modelId="{25EF2D48-4081-45FD-B3EF-7E7C32653A74}" type="sibTrans" cxnId="{FF656A6D-CDAE-4FB6-B72F-A7AE4F242416}">
      <dgm:prSet/>
      <dgm:spPr/>
      <dgm:t>
        <a:bodyPr/>
        <a:lstStyle/>
        <a:p>
          <a:endParaRPr lang="ru-RU"/>
        </a:p>
      </dgm:t>
    </dgm:pt>
    <dgm:pt modelId="{29A64D92-391B-4643-B1F7-3D3DDCC0593F}">
      <dgm:prSet phldrT="[Текст]"/>
      <dgm:spPr/>
      <dgm:t>
        <a:bodyPr/>
        <a:lstStyle/>
        <a:p>
          <a:r>
            <a:rPr lang="ru-RU" dirty="0" smtClean="0"/>
            <a:t>Объект находится во второй нормальной форме</a:t>
          </a:r>
          <a:endParaRPr lang="ru-RU" dirty="0"/>
        </a:p>
      </dgm:t>
    </dgm:pt>
    <dgm:pt modelId="{90FA8F14-0D15-4C5D-8FA3-F129DA5823D0}" type="parTrans" cxnId="{7292C61F-2A4B-48E2-926F-AD897B13608B}">
      <dgm:prSet/>
      <dgm:spPr/>
      <dgm:t>
        <a:bodyPr/>
        <a:lstStyle/>
        <a:p>
          <a:endParaRPr lang="ru-RU"/>
        </a:p>
      </dgm:t>
    </dgm:pt>
    <dgm:pt modelId="{8FDA45D9-8DC4-4E2A-85AF-1CC609B2DFCD}" type="sibTrans" cxnId="{7292C61F-2A4B-48E2-926F-AD897B13608B}">
      <dgm:prSet/>
      <dgm:spPr/>
      <dgm:t>
        <a:bodyPr/>
        <a:lstStyle/>
        <a:p>
          <a:endParaRPr lang="ru-RU"/>
        </a:p>
      </dgm:t>
    </dgm:pt>
    <dgm:pt modelId="{4D0EA2FC-1167-454A-9F9E-5C403E9A465D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Ни один описательный атрибут не зависит от каких-либо других описательных атрибутов</a:t>
          </a:r>
          <a:endParaRPr lang="ru-RU" dirty="0" smtClean="0"/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00FA70AF-A482-4036-A690-F01A454EC7CE}" type="parTrans" cxnId="{0AEC55EB-596E-4926-B2DC-3E58E10F8F59}">
      <dgm:prSet/>
      <dgm:spPr/>
      <dgm:t>
        <a:bodyPr/>
        <a:lstStyle/>
        <a:p>
          <a:endParaRPr lang="ru-RU"/>
        </a:p>
      </dgm:t>
    </dgm:pt>
    <dgm:pt modelId="{36A0C8C6-A8AE-4510-9346-C7D1433F8426}" type="sibTrans" cxnId="{0AEC55EB-596E-4926-B2DC-3E58E10F8F59}">
      <dgm:prSet/>
      <dgm:spPr/>
      <dgm:t>
        <a:bodyPr/>
        <a:lstStyle/>
        <a:p>
          <a:endParaRPr lang="ru-RU"/>
        </a:p>
      </dgm:t>
    </dgm:pt>
    <dgm:pt modelId="{EC34AD2B-D35D-4249-AAFF-B206BA1EA1FE}" type="pres">
      <dgm:prSet presAssocID="{3C08CBF1-9B74-474A-9B35-0224F7A690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4532CF9-9B04-4373-9BC6-B02C472FA9B4}" type="pres">
      <dgm:prSet presAssocID="{22BC073E-1127-48F5-822C-99BF3DB4C814}" presName="root" presStyleCnt="0"/>
      <dgm:spPr/>
    </dgm:pt>
    <dgm:pt modelId="{E4E6B9C2-A571-4B42-B5FE-D09C6D8E3707}" type="pres">
      <dgm:prSet presAssocID="{22BC073E-1127-48F5-822C-99BF3DB4C814}" presName="rootComposite" presStyleCnt="0"/>
      <dgm:spPr/>
    </dgm:pt>
    <dgm:pt modelId="{F3341659-9C30-44E3-97AB-E114354B3C7D}" type="pres">
      <dgm:prSet presAssocID="{22BC073E-1127-48F5-822C-99BF3DB4C814}" presName="rootText" presStyleLbl="node1" presStyleIdx="0" presStyleCnt="1" custScaleX="217933"/>
      <dgm:spPr/>
      <dgm:t>
        <a:bodyPr/>
        <a:lstStyle/>
        <a:p>
          <a:endParaRPr lang="ru-RU"/>
        </a:p>
      </dgm:t>
    </dgm:pt>
    <dgm:pt modelId="{F0A78042-EEC1-4F2E-9832-9384F44951DA}" type="pres">
      <dgm:prSet presAssocID="{22BC073E-1127-48F5-822C-99BF3DB4C814}" presName="rootConnector" presStyleLbl="node1" presStyleIdx="0" presStyleCnt="1"/>
      <dgm:spPr/>
      <dgm:t>
        <a:bodyPr/>
        <a:lstStyle/>
        <a:p>
          <a:endParaRPr lang="ru-RU"/>
        </a:p>
      </dgm:t>
    </dgm:pt>
    <dgm:pt modelId="{755CAB84-3059-4A5D-9F35-73C3B3CC0968}" type="pres">
      <dgm:prSet presAssocID="{22BC073E-1127-48F5-822C-99BF3DB4C814}" presName="childShape" presStyleCnt="0"/>
      <dgm:spPr/>
    </dgm:pt>
    <dgm:pt modelId="{FA449B80-FE76-419A-BFA2-0A2374074E95}" type="pres">
      <dgm:prSet presAssocID="{90FA8F14-0D15-4C5D-8FA3-F129DA5823D0}" presName="Name13" presStyleLbl="parChTrans1D2" presStyleIdx="0" presStyleCnt="2"/>
      <dgm:spPr/>
      <dgm:t>
        <a:bodyPr/>
        <a:lstStyle/>
        <a:p>
          <a:endParaRPr lang="ru-RU"/>
        </a:p>
      </dgm:t>
    </dgm:pt>
    <dgm:pt modelId="{C874DA2A-CA0D-4716-82FD-3BBC184D4DE6}" type="pres">
      <dgm:prSet presAssocID="{29A64D92-391B-4643-B1F7-3D3DDCC0593F}" presName="childText" presStyleLbl="bgAcc1" presStyleIdx="0" presStyleCnt="2" custScaleX="167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D93A5-63CA-42BC-AEE8-1E73C9720970}" type="pres">
      <dgm:prSet presAssocID="{00FA70AF-A482-4036-A690-F01A454EC7CE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4E8E762-9065-474E-806F-24BEFA00338E}" type="pres">
      <dgm:prSet presAssocID="{4D0EA2FC-1167-454A-9F9E-5C403E9A465D}" presName="childText" presStyleLbl="bgAcc1" presStyleIdx="1" presStyleCnt="2" custScaleX="172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24591F-161C-4DA6-8675-52C97405AE42}" type="presOf" srcId="{00FA70AF-A482-4036-A690-F01A454EC7CE}" destId="{AC0D93A5-63CA-42BC-AEE8-1E73C9720970}" srcOrd="0" destOrd="0" presId="urn:microsoft.com/office/officeart/2005/8/layout/hierarchy3"/>
    <dgm:cxn modelId="{11F3C9CC-CE29-4DFD-A2A6-B6FA35B78A56}" type="presOf" srcId="{90FA8F14-0D15-4C5D-8FA3-F129DA5823D0}" destId="{FA449B80-FE76-419A-BFA2-0A2374074E95}" srcOrd="0" destOrd="0" presId="urn:microsoft.com/office/officeart/2005/8/layout/hierarchy3"/>
    <dgm:cxn modelId="{7292C61F-2A4B-48E2-926F-AD897B13608B}" srcId="{22BC073E-1127-48F5-822C-99BF3DB4C814}" destId="{29A64D92-391B-4643-B1F7-3D3DDCC0593F}" srcOrd="0" destOrd="0" parTransId="{90FA8F14-0D15-4C5D-8FA3-F129DA5823D0}" sibTransId="{8FDA45D9-8DC4-4E2A-85AF-1CC609B2DFCD}"/>
    <dgm:cxn modelId="{477B36C7-47DA-40B0-A259-2E6A16B6D984}" type="presOf" srcId="{4D0EA2FC-1167-454A-9F9E-5C403E9A465D}" destId="{14E8E762-9065-474E-806F-24BEFA00338E}" srcOrd="0" destOrd="0" presId="urn:microsoft.com/office/officeart/2005/8/layout/hierarchy3"/>
    <dgm:cxn modelId="{F366E127-18AE-4228-B889-8C9C97D6D759}" type="presOf" srcId="{29A64D92-391B-4643-B1F7-3D3DDCC0593F}" destId="{C874DA2A-CA0D-4716-82FD-3BBC184D4DE6}" srcOrd="0" destOrd="0" presId="urn:microsoft.com/office/officeart/2005/8/layout/hierarchy3"/>
    <dgm:cxn modelId="{689EA73B-4E56-4ACE-A5C2-C3F68DB26862}" type="presOf" srcId="{3C08CBF1-9B74-474A-9B35-0224F7A6909C}" destId="{EC34AD2B-D35D-4249-AAFF-B206BA1EA1FE}" srcOrd="0" destOrd="0" presId="urn:microsoft.com/office/officeart/2005/8/layout/hierarchy3"/>
    <dgm:cxn modelId="{0AEC55EB-596E-4926-B2DC-3E58E10F8F59}" srcId="{22BC073E-1127-48F5-822C-99BF3DB4C814}" destId="{4D0EA2FC-1167-454A-9F9E-5C403E9A465D}" srcOrd="1" destOrd="0" parTransId="{00FA70AF-A482-4036-A690-F01A454EC7CE}" sibTransId="{36A0C8C6-A8AE-4510-9346-C7D1433F8426}"/>
    <dgm:cxn modelId="{BD81AD22-54B5-48D9-BA45-40A4E52B420B}" type="presOf" srcId="{22BC073E-1127-48F5-822C-99BF3DB4C814}" destId="{F3341659-9C30-44E3-97AB-E114354B3C7D}" srcOrd="0" destOrd="0" presId="urn:microsoft.com/office/officeart/2005/8/layout/hierarchy3"/>
    <dgm:cxn modelId="{FF656A6D-CDAE-4FB6-B72F-A7AE4F242416}" srcId="{3C08CBF1-9B74-474A-9B35-0224F7A6909C}" destId="{22BC073E-1127-48F5-822C-99BF3DB4C814}" srcOrd="0" destOrd="0" parTransId="{935E98E2-479D-4E6F-B0F2-4BACE2AD54E7}" sibTransId="{25EF2D48-4081-45FD-B3EF-7E7C32653A74}"/>
    <dgm:cxn modelId="{72EF0680-5B80-4D2A-B6D4-D3A9DD7076D9}" type="presOf" srcId="{22BC073E-1127-48F5-822C-99BF3DB4C814}" destId="{F0A78042-EEC1-4F2E-9832-9384F44951DA}" srcOrd="1" destOrd="0" presId="urn:microsoft.com/office/officeart/2005/8/layout/hierarchy3"/>
    <dgm:cxn modelId="{E9F30E06-2DF4-412B-80C9-E6D4B651A790}" type="presParOf" srcId="{EC34AD2B-D35D-4249-AAFF-B206BA1EA1FE}" destId="{54532CF9-9B04-4373-9BC6-B02C472FA9B4}" srcOrd="0" destOrd="0" presId="urn:microsoft.com/office/officeart/2005/8/layout/hierarchy3"/>
    <dgm:cxn modelId="{C5C0AC61-1F9F-4E24-B969-1760584DBE58}" type="presParOf" srcId="{54532CF9-9B04-4373-9BC6-B02C472FA9B4}" destId="{E4E6B9C2-A571-4B42-B5FE-D09C6D8E3707}" srcOrd="0" destOrd="0" presId="urn:microsoft.com/office/officeart/2005/8/layout/hierarchy3"/>
    <dgm:cxn modelId="{37445919-8A86-4406-A39A-F854B4572E42}" type="presParOf" srcId="{E4E6B9C2-A571-4B42-B5FE-D09C6D8E3707}" destId="{F3341659-9C30-44E3-97AB-E114354B3C7D}" srcOrd="0" destOrd="0" presId="urn:microsoft.com/office/officeart/2005/8/layout/hierarchy3"/>
    <dgm:cxn modelId="{91681721-0538-4F70-9F85-0CFC0EB9945A}" type="presParOf" srcId="{E4E6B9C2-A571-4B42-B5FE-D09C6D8E3707}" destId="{F0A78042-EEC1-4F2E-9832-9384F44951DA}" srcOrd="1" destOrd="0" presId="urn:microsoft.com/office/officeart/2005/8/layout/hierarchy3"/>
    <dgm:cxn modelId="{1099B6DF-769C-4D44-9595-2D43A532310A}" type="presParOf" srcId="{54532CF9-9B04-4373-9BC6-B02C472FA9B4}" destId="{755CAB84-3059-4A5D-9F35-73C3B3CC0968}" srcOrd="1" destOrd="0" presId="urn:microsoft.com/office/officeart/2005/8/layout/hierarchy3"/>
    <dgm:cxn modelId="{D87E2739-A68E-4488-BDFE-04852994AE78}" type="presParOf" srcId="{755CAB84-3059-4A5D-9F35-73C3B3CC0968}" destId="{FA449B80-FE76-419A-BFA2-0A2374074E95}" srcOrd="0" destOrd="0" presId="urn:microsoft.com/office/officeart/2005/8/layout/hierarchy3"/>
    <dgm:cxn modelId="{F38615CE-456A-4327-A776-8BFF52F20D80}" type="presParOf" srcId="{755CAB84-3059-4A5D-9F35-73C3B3CC0968}" destId="{C874DA2A-CA0D-4716-82FD-3BBC184D4DE6}" srcOrd="1" destOrd="0" presId="urn:microsoft.com/office/officeart/2005/8/layout/hierarchy3"/>
    <dgm:cxn modelId="{37B6C5A0-1EDE-46D3-B943-42F416436079}" type="presParOf" srcId="{755CAB84-3059-4A5D-9F35-73C3B3CC0968}" destId="{AC0D93A5-63CA-42BC-AEE8-1E73C9720970}" srcOrd="2" destOrd="0" presId="urn:microsoft.com/office/officeart/2005/8/layout/hierarchy3"/>
    <dgm:cxn modelId="{D56FDF64-FF21-42CD-844E-F88EDF9F9B08}" type="presParOf" srcId="{755CAB84-3059-4A5D-9F35-73C3B3CC0968}" destId="{14E8E762-9065-474E-806F-24BEFA00338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41659-9C30-44E3-97AB-E114354B3C7D}">
      <dsp:nvSpPr>
        <dsp:cNvPr id="0" name=""/>
        <dsp:cNvSpPr/>
      </dsp:nvSpPr>
      <dsp:spPr>
        <a:xfrm>
          <a:off x="1162441" y="1193"/>
          <a:ext cx="4436733" cy="10179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Первая нормальная форма</a:t>
          </a:r>
          <a:endParaRPr lang="ru-RU" sz="3200" kern="1200" dirty="0"/>
        </a:p>
      </dsp:txBody>
      <dsp:txXfrm>
        <a:off x="1192255" y="31007"/>
        <a:ext cx="4377105" cy="958284"/>
      </dsp:txXfrm>
    </dsp:sp>
    <dsp:sp modelId="{FA449B80-FE76-419A-BFA2-0A2374074E95}">
      <dsp:nvSpPr>
        <dsp:cNvPr id="0" name=""/>
        <dsp:cNvSpPr/>
      </dsp:nvSpPr>
      <dsp:spPr>
        <a:xfrm>
          <a:off x="1606114" y="1019105"/>
          <a:ext cx="443673" cy="763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3434"/>
              </a:lnTo>
              <a:lnTo>
                <a:pt x="443673" y="7634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4DA2A-CA0D-4716-82FD-3BBC184D4DE6}">
      <dsp:nvSpPr>
        <dsp:cNvPr id="0" name=""/>
        <dsp:cNvSpPr/>
      </dsp:nvSpPr>
      <dsp:spPr>
        <a:xfrm>
          <a:off x="2049788" y="1273584"/>
          <a:ext cx="4874709" cy="1017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 атрибуты имеют единственное значение</a:t>
          </a:r>
          <a:endParaRPr lang="ru-RU" sz="2800" kern="1200" dirty="0"/>
        </a:p>
      </dsp:txBody>
      <dsp:txXfrm>
        <a:off x="2079602" y="1303398"/>
        <a:ext cx="4815081" cy="958284"/>
      </dsp:txXfrm>
    </dsp:sp>
    <dsp:sp modelId="{AC0D93A5-63CA-42BC-AEE8-1E73C9720970}">
      <dsp:nvSpPr>
        <dsp:cNvPr id="0" name=""/>
        <dsp:cNvSpPr/>
      </dsp:nvSpPr>
      <dsp:spPr>
        <a:xfrm>
          <a:off x="1606114" y="1019105"/>
          <a:ext cx="443673" cy="2035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824"/>
              </a:lnTo>
              <a:lnTo>
                <a:pt x="443673" y="20358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8E762-9065-474E-806F-24BEFA00338E}">
      <dsp:nvSpPr>
        <dsp:cNvPr id="0" name=""/>
        <dsp:cNvSpPr/>
      </dsp:nvSpPr>
      <dsp:spPr>
        <a:xfrm>
          <a:off x="2049788" y="2545974"/>
          <a:ext cx="4759269" cy="1017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/>
            <a:t>Нет повторяющихся </a:t>
          </a:r>
          <a:r>
            <a:rPr lang="ru-RU" sz="2800" kern="1200" dirty="0" smtClean="0"/>
            <a:t>строк</a:t>
          </a:r>
          <a:endParaRPr lang="ru-RU" sz="2800" kern="1200" dirty="0" smtClean="0"/>
        </a:p>
      </dsp:txBody>
      <dsp:txXfrm>
        <a:off x="2079602" y="2575788"/>
        <a:ext cx="4699641" cy="958284"/>
      </dsp:txXfrm>
    </dsp:sp>
    <dsp:sp modelId="{9D8D8736-0556-4914-847E-106CF02D1C30}">
      <dsp:nvSpPr>
        <dsp:cNvPr id="0" name=""/>
        <dsp:cNvSpPr/>
      </dsp:nvSpPr>
      <dsp:spPr>
        <a:xfrm>
          <a:off x="1606114" y="1019105"/>
          <a:ext cx="443673" cy="3308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8215"/>
              </a:lnTo>
              <a:lnTo>
                <a:pt x="443673" y="33082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EBEBC-FBA8-4915-8E08-DBEEA46E930C}">
      <dsp:nvSpPr>
        <dsp:cNvPr id="0" name=""/>
        <dsp:cNvSpPr/>
      </dsp:nvSpPr>
      <dsp:spPr>
        <a:xfrm>
          <a:off x="2049788" y="3818365"/>
          <a:ext cx="4899383" cy="1017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Все значения скалярные</a:t>
          </a:r>
          <a:endParaRPr lang="ru-RU" sz="2800" kern="1200" dirty="0"/>
        </a:p>
      </dsp:txBody>
      <dsp:txXfrm>
        <a:off x="2079602" y="3848179"/>
        <a:ext cx="4839755" cy="958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41659-9C30-44E3-97AB-E114354B3C7D}">
      <dsp:nvSpPr>
        <dsp:cNvPr id="0" name=""/>
        <dsp:cNvSpPr/>
      </dsp:nvSpPr>
      <dsp:spPr>
        <a:xfrm>
          <a:off x="2827" y="158134"/>
          <a:ext cx="7191558" cy="16499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Вторая нормальная форма</a:t>
          </a:r>
          <a:endParaRPr lang="ru-RU" sz="3200" kern="1200" dirty="0"/>
        </a:p>
      </dsp:txBody>
      <dsp:txXfrm>
        <a:off x="51152" y="206459"/>
        <a:ext cx="7094908" cy="1553297"/>
      </dsp:txXfrm>
    </dsp:sp>
    <dsp:sp modelId="{FA449B80-FE76-419A-BFA2-0A2374074E95}">
      <dsp:nvSpPr>
        <dsp:cNvPr id="0" name=""/>
        <dsp:cNvSpPr/>
      </dsp:nvSpPr>
      <dsp:spPr>
        <a:xfrm>
          <a:off x="721983" y="1808081"/>
          <a:ext cx="719155" cy="1237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460"/>
              </a:lnTo>
              <a:lnTo>
                <a:pt x="719155" y="12374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4DA2A-CA0D-4716-82FD-3BBC184D4DE6}">
      <dsp:nvSpPr>
        <dsp:cNvPr id="0" name=""/>
        <dsp:cNvSpPr/>
      </dsp:nvSpPr>
      <dsp:spPr>
        <a:xfrm>
          <a:off x="1441139" y="2220568"/>
          <a:ext cx="4418901" cy="164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Объект находится в первой нормальной форме</a:t>
          </a:r>
          <a:endParaRPr lang="ru-RU" sz="2800" kern="1200" dirty="0"/>
        </a:p>
      </dsp:txBody>
      <dsp:txXfrm>
        <a:off x="1489464" y="2268893"/>
        <a:ext cx="4322251" cy="1553297"/>
      </dsp:txXfrm>
    </dsp:sp>
    <dsp:sp modelId="{AC0D93A5-63CA-42BC-AEE8-1E73C9720970}">
      <dsp:nvSpPr>
        <dsp:cNvPr id="0" name=""/>
        <dsp:cNvSpPr/>
      </dsp:nvSpPr>
      <dsp:spPr>
        <a:xfrm>
          <a:off x="721983" y="1808081"/>
          <a:ext cx="719155" cy="3299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9894"/>
              </a:lnTo>
              <a:lnTo>
                <a:pt x="719155" y="32998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8E762-9065-474E-806F-24BEFA00338E}">
      <dsp:nvSpPr>
        <dsp:cNvPr id="0" name=""/>
        <dsp:cNvSpPr/>
      </dsp:nvSpPr>
      <dsp:spPr>
        <a:xfrm>
          <a:off x="1441139" y="4283002"/>
          <a:ext cx="5297148" cy="164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Каждый </a:t>
          </a:r>
          <a:r>
            <a:rPr lang="ru-RU" sz="2800" kern="1200" dirty="0" err="1" smtClean="0"/>
            <a:t>неидентифицирующий</a:t>
          </a:r>
          <a:r>
            <a:rPr lang="ru-RU" sz="2800" kern="1200" dirty="0" smtClean="0"/>
            <a:t> атрибут зависит от своего уникального идентификатора</a:t>
          </a:r>
          <a:endParaRPr lang="ru-RU" sz="2800" kern="1200" dirty="0"/>
        </a:p>
      </dsp:txBody>
      <dsp:txXfrm>
        <a:off x="1489464" y="4331327"/>
        <a:ext cx="5200498" cy="15532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41659-9C30-44E3-97AB-E114354B3C7D}">
      <dsp:nvSpPr>
        <dsp:cNvPr id="0" name=""/>
        <dsp:cNvSpPr/>
      </dsp:nvSpPr>
      <dsp:spPr>
        <a:xfrm>
          <a:off x="171670" y="200"/>
          <a:ext cx="6868619" cy="15758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smtClean="0"/>
            <a:t>Третья нормальная </a:t>
          </a:r>
          <a:r>
            <a:rPr lang="ru-RU" sz="3200" kern="1200" dirty="0" smtClean="0"/>
            <a:t>форма</a:t>
          </a:r>
          <a:endParaRPr lang="ru-RU" sz="3200" kern="1200" dirty="0"/>
        </a:p>
      </dsp:txBody>
      <dsp:txXfrm>
        <a:off x="217825" y="46355"/>
        <a:ext cx="6776309" cy="1483545"/>
      </dsp:txXfrm>
    </dsp:sp>
    <dsp:sp modelId="{FA449B80-FE76-419A-BFA2-0A2374074E95}">
      <dsp:nvSpPr>
        <dsp:cNvPr id="0" name=""/>
        <dsp:cNvSpPr/>
      </dsp:nvSpPr>
      <dsp:spPr>
        <a:xfrm>
          <a:off x="858532" y="1576056"/>
          <a:ext cx="686861" cy="1181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1891"/>
              </a:lnTo>
              <a:lnTo>
                <a:pt x="686861" y="11818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4DA2A-CA0D-4716-82FD-3BBC184D4DE6}">
      <dsp:nvSpPr>
        <dsp:cNvPr id="0" name=""/>
        <dsp:cNvSpPr/>
      </dsp:nvSpPr>
      <dsp:spPr>
        <a:xfrm>
          <a:off x="1545394" y="1970020"/>
          <a:ext cx="4220469" cy="1575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Объект находится во второй нормальной форме</a:t>
          </a:r>
          <a:endParaRPr lang="ru-RU" sz="2300" kern="1200" dirty="0"/>
        </a:p>
      </dsp:txBody>
      <dsp:txXfrm>
        <a:off x="1591549" y="2016175"/>
        <a:ext cx="4128159" cy="1483545"/>
      </dsp:txXfrm>
    </dsp:sp>
    <dsp:sp modelId="{AC0D93A5-63CA-42BC-AEE8-1E73C9720970}">
      <dsp:nvSpPr>
        <dsp:cNvPr id="0" name=""/>
        <dsp:cNvSpPr/>
      </dsp:nvSpPr>
      <dsp:spPr>
        <a:xfrm>
          <a:off x="858532" y="1576056"/>
          <a:ext cx="686861" cy="3151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1711"/>
              </a:lnTo>
              <a:lnTo>
                <a:pt x="686861" y="3151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8E762-9065-474E-806F-24BEFA00338E}">
      <dsp:nvSpPr>
        <dsp:cNvPr id="0" name=""/>
        <dsp:cNvSpPr/>
      </dsp:nvSpPr>
      <dsp:spPr>
        <a:xfrm>
          <a:off x="1545394" y="3939839"/>
          <a:ext cx="4358262" cy="1575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Ни один описательный атрибут не зависит от каких-либо других описательных атрибутов</a:t>
          </a:r>
          <a:endParaRPr lang="ru-RU" sz="23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1591549" y="3985994"/>
        <a:ext cx="4265952" cy="1483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5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90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10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1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07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04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0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3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25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40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22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5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0471-1A93-4BC7-B755-190F0AA71DE5}" type="datetimeFigureOut">
              <a:rPr lang="ru-RU" smtClean="0"/>
              <a:t>16.02.2020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E16AF-DC4D-408B-AAFA-FCFDDABC0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2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238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cs typeface="Aharoni" panose="02010803020104030203" pitchFamily="2" charset="-79"/>
              </a:rPr>
              <a:t>Нормализация при проектировании базы данных</a:t>
            </a:r>
            <a:endParaRPr lang="ru-RU" b="1" dirty="0">
              <a:cs typeface="Aharoni" panose="02010803020104030203" pitchFamily="2" charset="-79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33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77734569"/>
              </p:ext>
            </p:extLst>
          </p:nvPr>
        </p:nvGraphicFramePr>
        <p:xfrm>
          <a:off x="2846439" y="2020529"/>
          <a:ext cx="8111613" cy="4837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одзаголовок 3"/>
          <p:cNvSpPr txBox="1">
            <a:spLocks/>
          </p:cNvSpPr>
          <p:nvPr/>
        </p:nvSpPr>
        <p:spPr>
          <a:xfrm>
            <a:off x="1184787" y="372142"/>
            <a:ext cx="9144000" cy="14219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smtClean="0"/>
              <a:t>Нормализация таблиц – это формальный аппарат ограничений на формирование таблиц, который позволяет устранить дублирование, обеспечивает непротиворечивость хранимых в базе данных, уменьшает трудозатраты на ведение базы данных.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7504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7655"/>
              </p:ext>
            </p:extLst>
          </p:nvPr>
        </p:nvGraphicFramePr>
        <p:xfrm>
          <a:off x="1819729" y="603275"/>
          <a:ext cx="8331199" cy="2021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82656"/>
                <a:gridCol w="1582656"/>
                <a:gridCol w="1582656"/>
                <a:gridCol w="1487732"/>
                <a:gridCol w="209549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Цикл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Преподаватели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Е.И., 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Сергеева Е.Ю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Иванилова </a:t>
                      </a:r>
                      <a:r>
                        <a:rPr lang="ru-RU" dirty="0" smtClean="0"/>
                        <a:t>Е.И</a:t>
                      </a:r>
                      <a:r>
                        <a:rPr lang="ru-RU" dirty="0" smtClean="0"/>
                        <a:t>., Петрова З.Ю.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 flipH="1">
            <a:off x="9082007" y="11255"/>
            <a:ext cx="805912" cy="89890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2816949" y="2603374"/>
            <a:ext cx="698584" cy="66443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7772400" y="2603374"/>
            <a:ext cx="678426" cy="66443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986344"/>
              </p:ext>
            </p:extLst>
          </p:nvPr>
        </p:nvGraphicFramePr>
        <p:xfrm>
          <a:off x="1" y="3319750"/>
          <a:ext cx="4463827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79870"/>
                <a:gridCol w="1607574"/>
                <a:gridCol w="737420"/>
                <a:gridCol w="9389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Цикл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ЕН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71362"/>
              </p:ext>
            </p:extLst>
          </p:nvPr>
        </p:nvGraphicFramePr>
        <p:xfrm>
          <a:off x="4579163" y="3310575"/>
          <a:ext cx="7735741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5261"/>
                <a:gridCol w="1603974"/>
                <a:gridCol w="1414414"/>
                <a:gridCol w="860314"/>
                <a:gridCol w="1283180"/>
                <a:gridCol w="12685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err="1" smtClean="0"/>
                        <a:t>препо</a:t>
                      </a:r>
                      <a:r>
                        <a:rPr lang="ru-RU" dirty="0" smtClean="0"/>
                        <a:t>- </a:t>
                      </a:r>
                      <a:r>
                        <a:rPr lang="ru-RU" dirty="0" err="1" smtClean="0"/>
                        <a:t>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 имя отчество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пред-мета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преподават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преподават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ул.Ленина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Петрова З.Ю.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преподават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H="1">
            <a:off x="5724435" y="5027025"/>
            <a:ext cx="848929" cy="578097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0152887" y="5027025"/>
            <a:ext cx="746171" cy="561202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901071"/>
              </p:ext>
            </p:extLst>
          </p:nvPr>
        </p:nvGraphicFramePr>
        <p:xfrm>
          <a:off x="678426" y="5675244"/>
          <a:ext cx="6828503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80026"/>
                <a:gridCol w="1628615"/>
                <a:gridCol w="1719092"/>
                <a:gridCol w="817660"/>
                <a:gridCol w="128311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 имя отчество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преподаватель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ул.Ленина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Петрова З.Ю.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91218"/>
              </p:ext>
            </p:extLst>
          </p:nvPr>
        </p:nvGraphicFramePr>
        <p:xfrm>
          <a:off x="8974977" y="5645714"/>
          <a:ext cx="2573817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49700"/>
                <a:gridCol w="122411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10813" y="158055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405" y="2950418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48856" y="2920918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71920" y="5295414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74589" y="5329821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0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29550515"/>
              </p:ext>
            </p:extLst>
          </p:nvPr>
        </p:nvGraphicFramePr>
        <p:xfrm>
          <a:off x="2477729" y="766916"/>
          <a:ext cx="7197213" cy="6091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7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869570"/>
              </p:ext>
            </p:extLst>
          </p:nvPr>
        </p:nvGraphicFramePr>
        <p:xfrm>
          <a:off x="648017" y="705946"/>
          <a:ext cx="6622938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9270"/>
                <a:gridCol w="1674925"/>
                <a:gridCol w="2410382"/>
                <a:gridCol w="126836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Цикл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Математический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Математический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Естественно-научный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12837" y="266211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047138" y="2485390"/>
            <a:ext cx="4041057" cy="664438"/>
            <a:chOff x="1047138" y="2485390"/>
            <a:chExt cx="4041057" cy="664438"/>
          </a:xfrm>
        </p:grpSpPr>
        <p:cxnSp>
          <p:nvCxnSpPr>
            <p:cNvPr id="4" name="Прямая со стрелкой 3"/>
            <p:cNvCxnSpPr/>
            <p:nvPr/>
          </p:nvCxnSpPr>
          <p:spPr>
            <a:xfrm flipH="1">
              <a:off x="1047138" y="2485390"/>
              <a:ext cx="698584" cy="664438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>
              <a:off x="4409769" y="2485390"/>
              <a:ext cx="678426" cy="664438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96551"/>
              </p:ext>
            </p:extLst>
          </p:nvPr>
        </p:nvGraphicFramePr>
        <p:xfrm>
          <a:off x="-54989" y="3188597"/>
          <a:ext cx="4848215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4357"/>
                <a:gridCol w="1696064"/>
                <a:gridCol w="1032387"/>
                <a:gridCol w="8554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193174"/>
              </p:ext>
            </p:extLst>
          </p:nvPr>
        </p:nvGraphicFramePr>
        <p:xfrm>
          <a:off x="5047949" y="3188584"/>
          <a:ext cx="3388128" cy="1483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9270"/>
                <a:gridCol w="211885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r>
                        <a:rPr lang="ru-RU" dirty="0" smtClean="0"/>
                        <a:t> 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Математический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Естественно-</a:t>
                      </a:r>
                      <a:r>
                        <a:rPr lang="ru-RU" dirty="0" err="1" smtClean="0"/>
                        <a:t>научн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Общественно-науч.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-19670" y="2793096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0544" y="2822602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64176" y="4990617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340790"/>
              </p:ext>
            </p:extLst>
          </p:nvPr>
        </p:nvGraphicFramePr>
        <p:xfrm>
          <a:off x="9594403" y="5291761"/>
          <a:ext cx="2573817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49700"/>
                <a:gridCol w="122411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517604" y="4941461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87459"/>
              </p:ext>
            </p:extLst>
          </p:nvPr>
        </p:nvGraphicFramePr>
        <p:xfrm>
          <a:off x="2153259" y="5321270"/>
          <a:ext cx="6828503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80026"/>
                <a:gridCol w="1628615"/>
                <a:gridCol w="1719092"/>
                <a:gridCol w="817660"/>
                <a:gridCol w="128311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 имя отчество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преподаватель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ул.Ленина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Петрова З.Ю.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39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997329300"/>
              </p:ext>
            </p:extLst>
          </p:nvPr>
        </p:nvGraphicFramePr>
        <p:xfrm>
          <a:off x="2064773" y="693175"/>
          <a:ext cx="7211961" cy="5515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42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613692"/>
              </p:ext>
            </p:extLst>
          </p:nvPr>
        </p:nvGraphicFramePr>
        <p:xfrm>
          <a:off x="678426" y="557557"/>
          <a:ext cx="6828503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80026"/>
                <a:gridCol w="1628615"/>
                <a:gridCol w="1719092"/>
                <a:gridCol w="817660"/>
                <a:gridCol w="128311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 имя отчество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Преподаватель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ул.Ленина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Петрова З.Ю.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9252" y="182650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71717"/>
              </p:ext>
            </p:extLst>
          </p:nvPr>
        </p:nvGraphicFramePr>
        <p:xfrm>
          <a:off x="366811" y="5194364"/>
          <a:ext cx="4848215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4357"/>
                <a:gridCol w="1696064"/>
                <a:gridCol w="1032387"/>
                <a:gridCol w="85540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часов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951346"/>
              </p:ext>
            </p:extLst>
          </p:nvPr>
        </p:nvGraphicFramePr>
        <p:xfrm>
          <a:off x="5401901" y="5194351"/>
          <a:ext cx="3388128" cy="14833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9270"/>
                <a:gridCol w="211885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</a:t>
                      </a:r>
                      <a:r>
                        <a:rPr lang="ru-RU" dirty="0" smtClean="0"/>
                        <a:t> цикла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Математический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Естественно-</a:t>
                      </a:r>
                      <a:r>
                        <a:rPr lang="ru-RU" dirty="0" err="1" smtClean="0"/>
                        <a:t>научн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Общественно-науч.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8834" y="4813621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51976" y="4828369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9469"/>
              </p:ext>
            </p:extLst>
          </p:nvPr>
        </p:nvGraphicFramePr>
        <p:xfrm>
          <a:off x="9284685" y="5188505"/>
          <a:ext cx="2573817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49700"/>
                <a:gridCol w="122411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предмета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207886" y="4838205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867088" y="2323156"/>
            <a:ext cx="698584" cy="66443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336399" y="2323156"/>
            <a:ext cx="678426" cy="664438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26321"/>
              </p:ext>
            </p:extLst>
          </p:nvPr>
        </p:nvGraphicFramePr>
        <p:xfrm>
          <a:off x="629252" y="2987594"/>
          <a:ext cx="5422510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80026"/>
                <a:gridCol w="1628615"/>
                <a:gridCol w="1130748"/>
                <a:gridCol w="12831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пре-</a:t>
                      </a:r>
                      <a:r>
                        <a:rPr lang="ru-RU" dirty="0" err="1" smtClean="0"/>
                        <a:t>подавателя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Фамилия имя отчество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Код дол-</a:t>
                      </a:r>
                      <a:r>
                        <a:rPr lang="ru-RU" dirty="0" err="1" smtClean="0"/>
                        <a:t>жности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И-3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Иванова Е.И.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П-1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Павлова О.Ю.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ул.Ленина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Петрова З.Ю.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ул.Мира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788132"/>
              </p:ext>
            </p:extLst>
          </p:nvPr>
        </p:nvGraphicFramePr>
        <p:xfrm>
          <a:off x="6306411" y="2985618"/>
          <a:ext cx="4902362" cy="17526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9008"/>
                <a:gridCol w="2576391"/>
                <a:gridCol w="103696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 </a:t>
                      </a:r>
                      <a:r>
                        <a:rPr lang="ru-RU" dirty="0" smtClean="0"/>
                        <a:t>должности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должность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Оклад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Преподаватель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П-2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Старший 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10 400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З-1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Заместитель директора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12 600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59732" y="2575330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84332" y="2590570"/>
            <a:ext cx="2389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9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447</Words>
  <Application>Microsoft Office PowerPoint</Application>
  <PresentationFormat>Широкоэкранный</PresentationFormat>
  <Paragraphs>264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Times New Roman</vt:lpstr>
      <vt:lpstr>Тема Office</vt:lpstr>
      <vt:lpstr>Нормализация при проектировании базы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Нормализация при проектировании базы данных</dc:title>
  <dc:creator>2019</dc:creator>
  <cp:lastModifiedBy>2019</cp:lastModifiedBy>
  <cp:revision>40</cp:revision>
  <dcterms:created xsi:type="dcterms:W3CDTF">2020-02-16T13:29:09Z</dcterms:created>
  <dcterms:modified xsi:type="dcterms:W3CDTF">2020-02-16T21:57:37Z</dcterms:modified>
</cp:coreProperties>
</file>